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74" r:id="rId4"/>
    <p:sldId id="259" r:id="rId5"/>
    <p:sldId id="276" r:id="rId6"/>
    <p:sldId id="261" r:id="rId7"/>
    <p:sldId id="285" r:id="rId8"/>
    <p:sldId id="277" r:id="rId9"/>
    <p:sldId id="260" r:id="rId10"/>
    <p:sldId id="271" r:id="rId11"/>
    <p:sldId id="262" r:id="rId12"/>
    <p:sldId id="269" r:id="rId13"/>
    <p:sldId id="273" r:id="rId14"/>
    <p:sldId id="289" r:id="rId15"/>
    <p:sldId id="290" r:id="rId16"/>
    <p:sldId id="284" r:id="rId17"/>
    <p:sldId id="263" r:id="rId18"/>
    <p:sldId id="264" r:id="rId19"/>
    <p:sldId id="265" r:id="rId20"/>
    <p:sldId id="266" r:id="rId21"/>
    <p:sldId id="270" r:id="rId22"/>
    <p:sldId id="267" r:id="rId23"/>
    <p:sldId id="288" r:id="rId24"/>
    <p:sldId id="286" r:id="rId25"/>
    <p:sldId id="287" r:id="rId26"/>
    <p:sldId id="268" r:id="rId27"/>
    <p:sldId id="272" r:id="rId28"/>
    <p:sldId id="283" r:id="rId29"/>
    <p:sldId id="278" r:id="rId30"/>
    <p:sldId id="282" r:id="rId31"/>
    <p:sldId id="279" r:id="rId32"/>
    <p:sldId id="280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074"/>
    <a:srgbClr val="FA5D06"/>
    <a:srgbClr val="4C0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87" d="100"/>
          <a:sy n="87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9E71-4D22-468A-B8A2-1F8769FBB13F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3BFF2-7DC0-4D44-84FE-17DEA1AA0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9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9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0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3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2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322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3BFF2-7DC0-4D44-84FE-17DEA1AA09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3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dla-detej07.ppt" TargetMode="External"/><Relationship Id="rId5" Type="http://schemas.openxmlformats.org/officeDocument/2006/relationships/hyperlink" Target="http://192.tvoysadik.ru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1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7500990" cy="15001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11074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№445 </a:t>
            </a:r>
            <a:r>
              <a:rPr lang="ru-RU" sz="2800" b="1" dirty="0" err="1" smtClean="0">
                <a:solidFill>
                  <a:srgbClr val="311074"/>
                </a:solidFill>
                <a:latin typeface="Times New Roman" pitchFamily="18" charset="0"/>
                <a:cs typeface="Times New Roman" pitchFamily="18" charset="0"/>
              </a:rPr>
              <a:t>г.ЕКАТЕРИНБУРГ</a:t>
            </a:r>
            <a:endParaRPr lang="ru-RU" sz="2800" b="1" dirty="0">
              <a:solidFill>
                <a:srgbClr val="31107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6" y="4416708"/>
            <a:ext cx="2778112" cy="194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3"/>
          <p:cNvPicPr/>
          <p:nvPr/>
        </p:nvPicPr>
        <p:blipFill>
          <a:blip r:embed="rId4" cstate="print"/>
          <a:stretch/>
        </p:blipFill>
        <p:spPr>
          <a:xfrm>
            <a:off x="357158" y="2714620"/>
            <a:ext cx="2714644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14678" y="2857496"/>
            <a:ext cx="52149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Функционируют десять возрастных групп.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Режим работы: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работает в режиме дня  с 10,5- часовым пребыванием детей с 07.30 до 18.00 часов, в режиме 5-дневной рабочей недели, исключая праздничные и выходные дня. </a:t>
            </a:r>
          </a:p>
          <a:p>
            <a:endParaRPr lang="ru-RU" alt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620026 г. Екатеринбург,</a:t>
            </a:r>
          </a:p>
          <a:p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Народной Воли ,101 </a:t>
            </a:r>
          </a:p>
          <a:p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(343) 286-13-43</a:t>
            </a:r>
          </a:p>
          <a:p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</a:t>
            </a:r>
            <a:r>
              <a:rPr lang="ru-RU" altLang="ru-RU" sz="16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alt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pres?slideindex=1&amp;slidetitle="/>
              </a:rPr>
              <a:t>http://445.tvoysadik.ru/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83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941168"/>
            <a:ext cx="8229600" cy="15407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проектной деятельности, активно используемой в нашем ДОУ, у детей зажигается огонек пытливости у воспитанников, поддерживается инициатива ребенка, подталкивающая к решению проблемных задач.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08" y="460340"/>
            <a:ext cx="3066687" cy="404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52" y="49274"/>
            <a:ext cx="2686063" cy="452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74" y="744083"/>
            <a:ext cx="3255826" cy="434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54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2527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педагогические технологии помогают в процессе развития всех сфер интеллекта детей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детского сада.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3" y="2841630"/>
            <a:ext cx="3275856" cy="245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50" y="1624169"/>
            <a:ext cx="2643758" cy="3525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90827" y="1235721"/>
            <a:ext cx="2737148" cy="376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000"/>
            <a:ext cx="9144000" cy="6858000"/>
          </a:xfrm>
          <a:prstGeom prst="rect">
            <a:avLst/>
          </a:prstGeom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276746" y="3933056"/>
            <a:ext cx="859050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2018 года наш детский сад стал участником городского проекта по популяризации национальных видов спорта : 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спортивно-патриотическая база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"БОГАТЫРСКАЯ ЗАСТАВА".</a:t>
            </a:r>
            <a:b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сети образовательных организаций, объединений педагогов, детей и их родителей для распространения идей, и лучшего опыта образования и просвещения в области сохранения культурного наследия России, возрождения патриотических ценностей в личности, формирования межнациональной культуры общения, экологически безопасного устойчивого и здорового образа жизни населения, содействие укреплению мира и дружбы между народами.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5"/>
          <a:stretch/>
        </p:blipFill>
        <p:spPr>
          <a:xfrm>
            <a:off x="1259632" y="0"/>
            <a:ext cx="6946222" cy="404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2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7245468" cy="407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/>
          <a:stretch/>
        </p:blipFill>
        <p:spPr>
          <a:xfrm>
            <a:off x="3712398" y="116632"/>
            <a:ext cx="5203002" cy="298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8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" y="18864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717032"/>
            <a:ext cx="8229600" cy="4525963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В 2019 году воспитанники МАДОУ № 445 вступили в ряды Всероссийского детско-юношеского военно-патриотического общественного движения «ЮНАРМИЯ» в рамках проекта «Богатырская Застава»</a:t>
            </a:r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3" y="263188"/>
            <a:ext cx="7132762" cy="346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1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" y="188640"/>
            <a:ext cx="9144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0358"/>
            <a:ext cx="5112568" cy="6719092"/>
          </a:xfrm>
        </p:spPr>
      </p:pic>
    </p:spTree>
    <p:extLst>
      <p:ext uri="{BB962C8B-B14F-4D97-AF65-F5344CB8AC3E}">
        <p14:creationId xmlns:p14="http://schemas.microsoft.com/office/powerpoint/2010/main" val="39461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2" y="-31058"/>
            <a:ext cx="9144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55" y="1386988"/>
            <a:ext cx="2844763" cy="402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94" y="2842336"/>
            <a:ext cx="2773066" cy="392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20" y="1372022"/>
            <a:ext cx="3053684" cy="431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96" y="74260"/>
            <a:ext cx="3867264" cy="276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1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398379"/>
            <a:ext cx="8229600" cy="1297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ведется работа в части приобщения детей к общечеловеческим ценностям, культуры личности, духовно-нравственного воспитания. 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1772816"/>
            <a:ext cx="5676943" cy="385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66" y="0"/>
            <a:ext cx="4153194" cy="311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8356" y="5291752"/>
            <a:ext cx="8507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проводится огромная работа по патриотическому </a:t>
            </a:r>
          </a:p>
          <a:p>
            <a:pPr algn="ctr"/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подрастающего поколения, направленное на сохранение исторического прошлого нашего государства. 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777464"/>
            <a:ext cx="3456891" cy="270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4" y="57812"/>
            <a:ext cx="3626203" cy="271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73" y="206087"/>
            <a:ext cx="3731640" cy="243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0" y="2717492"/>
            <a:ext cx="3601210" cy="27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" y="-18579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нашего ДОУ построена в русле личностно-ориентируемого подхода, помогающего ребенку формироваться как успешная личность.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" y="72843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" y="2204864"/>
            <a:ext cx="344387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18579"/>
            <a:ext cx="3755909" cy="281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98" y="3098218"/>
            <a:ext cx="3233645" cy="238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17" y="2796722"/>
            <a:ext cx="3088124" cy="231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86116" y="1857364"/>
            <a:ext cx="4071966" cy="992722"/>
          </a:xfrm>
        </p:spPr>
        <p:txBody>
          <a:bodyPr>
            <a:noAutofit/>
          </a:bodyPr>
          <a:lstStyle/>
          <a:p>
            <a:endParaRPr lang="ru-RU" altLang="ru-RU" sz="2000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55576" y="2850086"/>
            <a:ext cx="7674076" cy="35078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ДОУ работает квалифицированный состав специалистов,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оздоровительную и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-образовательную работу с детьми - воспитатели, музыкальный руководитель, инструктор по физической культуре,  логопеды, медработники, педагоги дополнительного образования.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Педагоги периодически проходят курсы повышения квалификации в соответствии с требованиями ФГОС ДО</a:t>
            </a:r>
            <a:r>
              <a:rPr lang="ru-RU" altLang="ru-RU" dirty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301208"/>
            <a:ext cx="8229600" cy="1252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Формируя предпосылки грамотности ребенка мы знакомим с книжной культурой, с детской литературой, естественными науками.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58" y="2785624"/>
            <a:ext cx="3558384" cy="266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6" y="2641241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4" y="0"/>
            <a:ext cx="3718992" cy="278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3" y="34286"/>
            <a:ext cx="3668451" cy="27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229200"/>
            <a:ext cx="8229600" cy="1324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активных, инициативных, умеющих творчески мыслить детей применяются новые современные педагогические технологии.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21" y="119845"/>
            <a:ext cx="3556267" cy="265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0" y="692696"/>
            <a:ext cx="3240610" cy="432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21" y="2713433"/>
            <a:ext cx="3672408" cy="251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7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" y="-20275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9008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ДОУ в области развития художественно-эстетического восприятия направлена на развитие способности видеть красоту окружающего мира, искусства, и передача личностного опыта ребенка в самостоятельной художественной деятельности.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86" y="1933330"/>
            <a:ext cx="273630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8" y="0"/>
            <a:ext cx="257175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33" y="-106080"/>
            <a:ext cx="3831865" cy="297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18" y="2782323"/>
            <a:ext cx="4037033" cy="221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4622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9008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МАДОУ № 445 </a:t>
            </a:r>
            <a:r>
              <a:rPr lang="ru-RU" sz="2400" b="1" dirty="0" smtClean="0"/>
              <a:t>стал </a:t>
            </a:r>
            <a:r>
              <a:rPr lang="ru-RU" sz="2400" b="1" dirty="0"/>
              <a:t>экспериментальной площадкой </a:t>
            </a:r>
            <a:r>
              <a:rPr lang="ru-RU" sz="2400" b="1" dirty="0" err="1"/>
              <a:t>УрГПУ</a:t>
            </a:r>
            <a:r>
              <a:rPr lang="ru-RU" sz="2400" b="1" dirty="0"/>
              <a:t> и участником проекта "Детская академия изобретательства</a:t>
            </a:r>
            <a:r>
              <a:rPr lang="ru-RU" sz="2400" b="1" dirty="0" smtClean="0"/>
              <a:t>". Педагоги совместно с детьми и родителями активно принимают участие в мероприятиях проекта. Так мы приняли участие в «ТЕХНОНОЧИ».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" y="13676"/>
            <a:ext cx="4294312" cy="3220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46" y="22996"/>
            <a:ext cx="4059901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42" y="2569186"/>
            <a:ext cx="4738778" cy="22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032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9008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охраны жизни и здоровья детей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детском саду № 445, является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здоровых и безопасных условий, сохранение жизни и здоровья воспитанников  в процессе воспитания и организованного отдыха.  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54117"/>
            <a:ext cx="3893103" cy="291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6292"/>
            <a:ext cx="3893103" cy="291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40" y="2407081"/>
            <a:ext cx="2488460" cy="248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1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88" y="0"/>
            <a:ext cx="9144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36712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33" y="3068960"/>
            <a:ext cx="3357327" cy="251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17032"/>
            <a:ext cx="3167722" cy="237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2655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3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" y="-4676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661248"/>
            <a:ext cx="8229600" cy="964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приоритетных задач работы нашего коллектива является вовлечение родителей в жизнь детского сада.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/>
          <a:stretch/>
        </p:blipFill>
        <p:spPr>
          <a:xfrm>
            <a:off x="203831" y="2936721"/>
            <a:ext cx="4909509" cy="279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53" y="2335237"/>
            <a:ext cx="2939970" cy="340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2828"/>
            <a:ext cx="4031516" cy="302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5673586"/>
            <a:ext cx="8229600" cy="8123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ориентируется на потребности семьи и запросы родителей в вопросах воспитания детей.</a:t>
            </a: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87" y="1704660"/>
            <a:ext cx="2518048" cy="3357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7" y="269755"/>
            <a:ext cx="4195815" cy="314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18" y="3112109"/>
            <a:ext cx="3535290" cy="265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9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5673586"/>
            <a:ext cx="8229600" cy="812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507958"/>
            <a:ext cx="82192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МАДОУ № 445 активно делятся педагогическим опытом с коллегами. На базе нашего детского сада проводятся районные методические объединения. 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</a:rPr>
              <a:t>Мастер-класс </a:t>
            </a:r>
            <a:r>
              <a:rPr lang="ru-RU" sz="1600" dirty="0" smtClean="0">
                <a:latin typeface="Tahoma" panose="020B0604030504040204" pitchFamily="34" charset="0"/>
              </a:rPr>
              <a:t>"Инженерное мышление: игротека разума"(ТРИЗ технология). Провела мастер-класс для коллег Октябрьского района, воспитатель высшей квалификационной категории </a:t>
            </a:r>
            <a:r>
              <a:rPr lang="ru-RU" sz="1600" dirty="0" err="1" smtClean="0">
                <a:latin typeface="Tahoma" panose="020B0604030504040204" pitchFamily="34" charset="0"/>
              </a:rPr>
              <a:t>Бадеева</a:t>
            </a:r>
            <a:r>
              <a:rPr lang="ru-RU" sz="1600" dirty="0" smtClean="0">
                <a:latin typeface="Tahoma" panose="020B0604030504040204" pitchFamily="34" charset="0"/>
              </a:rPr>
              <a:t> Людмила Алексеевна. Она ознакомила воспитателей с ТРИЗ технологией (теория решения изобретательских задач) и продемонстрировала возможность использования игротеки ТРИЗ в познавательно-речевом развитии детей дошкольного возраста, для формирования у них инженерного и творческого мышления.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54" y="181910"/>
            <a:ext cx="2674213" cy="247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6315"/>
            <a:ext cx="2222121" cy="2144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07" y="299566"/>
            <a:ext cx="2474981" cy="246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93" y="1099187"/>
            <a:ext cx="2647951" cy="248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42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1052736"/>
            <a:ext cx="8229600" cy="5255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активно принимаем участие в мероприятиях различного уровня.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 принял участие в  реализации городского проекта «Солнечный город – город детства». Педагоги ДОУ организовали мастер-класс по использованию нетрадиционных техник рисования.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67" y="241240"/>
            <a:ext cx="3626246" cy="2719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2606"/>
            <a:ext cx="3581667" cy="26862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6" y="3012737"/>
            <a:ext cx="4489054" cy="2259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56" y="3030492"/>
            <a:ext cx="3017495" cy="22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3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90727" y="980728"/>
            <a:ext cx="6962546" cy="992722"/>
          </a:xfrm>
        </p:spPr>
        <p:txBody>
          <a:bodyPr>
            <a:noAutofit/>
          </a:bodyPr>
          <a:lstStyle/>
          <a:p>
            <a:pPr marL="0" indent="0"/>
            <a:endParaRPr lang="ru-RU" altLang="ru-RU" sz="20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16632"/>
            <a:ext cx="5904657" cy="4196742"/>
          </a:xfrm>
        </p:spPr>
      </p:pic>
      <p:sp>
        <p:nvSpPr>
          <p:cNvPr id="3" name="Прямоугольник 2"/>
          <p:cNvSpPr/>
          <p:nvPr/>
        </p:nvSpPr>
        <p:spPr>
          <a:xfrm>
            <a:off x="1362823" y="4313374"/>
            <a:ext cx="72416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 445 является членом Федеральной научно-образовательной сети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-активных образовательных организаций НЦ РАО на базе ФГАОУ ВО РГППУ при ФГБНУ "Института стратегии развития образования Российской академии образования."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"Маркетинговая стратегия управления развитием образовательной организацией"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053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42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1052736"/>
            <a:ext cx="8229600" cy="5255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46138"/>
            <a:ext cx="4104456" cy="580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7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1052736"/>
            <a:ext cx="8229600" cy="5255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936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участвуем в Открытом Всероссийском Турнире интеллектуальных способностей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802">
            <a:off x="810062" y="385338"/>
            <a:ext cx="3482728" cy="492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748">
            <a:off x="4885711" y="560402"/>
            <a:ext cx="3343297" cy="47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69" y="-23438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1052736"/>
            <a:ext cx="8229600" cy="5255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5325359"/>
            <a:ext cx="8229600" cy="11279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участвуем в районных и городских  мероприятиях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8" y="20796"/>
            <a:ext cx="3260100" cy="460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67" y="600242"/>
            <a:ext cx="3246574" cy="458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12" y="51644"/>
            <a:ext cx="3179826" cy="449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4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69" y="-23438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85800" y="1052736"/>
            <a:ext cx="8229600" cy="5255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7317"/>
            <a:ext cx="3705346" cy="551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35" y="1388605"/>
            <a:ext cx="5126277" cy="390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42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1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2571744"/>
            <a:ext cx="8001056" cy="5000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311074"/>
                </a:solidFill>
                <a:latin typeface="Times New Roman" pitchFamily="18" charset="0"/>
                <a:cs typeface="Times New Roman" pitchFamily="18" charset="0"/>
              </a:rPr>
              <a:t>ОСОБЕННОСТИ ОБРАЗОВАТЕЛЬНОГО ПРОЦЕССА</a:t>
            </a:r>
            <a:endParaRPr lang="ru-RU" sz="2400" b="1" dirty="0">
              <a:solidFill>
                <a:srgbClr val="31107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785786" y="3071810"/>
            <a:ext cx="7704856" cy="366873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 2018 года МАДОУ детский сад № 445 реализует Программу развития.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/>
              <a:t>Задачи Программы:</a:t>
            </a:r>
          </a:p>
          <a:p>
            <a:r>
              <a:rPr lang="ru-RU" sz="2000" dirty="0" smtClean="0"/>
              <a:t>-Развитие системы управления на основе эффективного использования ВСОКО</a:t>
            </a:r>
          </a:p>
          <a:p>
            <a:r>
              <a:rPr lang="ru-RU" sz="2000" dirty="0" smtClean="0"/>
              <a:t>-Создание оптимальных условий, с учетом индивидуальных особенностей, обеспечивающих охрану и укрепление физического здоровья воспитанников.</a:t>
            </a:r>
          </a:p>
          <a:p>
            <a:r>
              <a:rPr lang="ru-RU" sz="2000" dirty="0" smtClean="0"/>
              <a:t>-Развивать формы взаимодействия с родителями и социальными партнерами.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64" y="174601"/>
            <a:ext cx="3196185" cy="239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41" y="50665"/>
            <a:ext cx="4427984" cy="249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5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153681" cy="252028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> </a:t>
            </a:r>
            <a:br>
              <a:rPr lang="ru-RU" sz="2000" dirty="0"/>
            </a:br>
            <a:endParaRPr lang="ru-RU" altLang="ru-RU" sz="2000" b="1" dirty="0">
              <a:solidFill>
                <a:srgbClr val="311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132856"/>
            <a:ext cx="8075240" cy="3993307"/>
          </a:xfrm>
        </p:spPr>
        <p:txBody>
          <a:bodyPr/>
          <a:lstStyle/>
          <a:p>
            <a:pPr algn="ctr"/>
            <a:r>
              <a:rPr lang="ru-RU" dirty="0" smtClean="0"/>
              <a:t>В рамках </a:t>
            </a:r>
            <a:r>
              <a:rPr lang="ru-RU" dirty="0" err="1" smtClean="0"/>
              <a:t>реализациии</a:t>
            </a:r>
            <a:r>
              <a:rPr lang="ru-RU" dirty="0" smtClean="0"/>
              <a:t> Программы развития МАДОУ № 445, были созданы творческие группы педагогов. Они разработали Проекты:</a:t>
            </a:r>
          </a:p>
          <a:p>
            <a:pPr algn="ctr"/>
            <a:r>
              <a:rPr lang="ru-RU" dirty="0" smtClean="0"/>
              <a:t>- «Здоровый дошколенок»</a:t>
            </a:r>
          </a:p>
          <a:p>
            <a:pPr algn="ctr"/>
            <a:r>
              <a:rPr lang="ru-RU" dirty="0" smtClean="0"/>
              <a:t>- «Активный педагог»</a:t>
            </a:r>
          </a:p>
          <a:p>
            <a:pPr algn="ctr"/>
            <a:r>
              <a:rPr lang="ru-RU" dirty="0" smtClean="0"/>
              <a:t>- «Партнеры»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4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22" y="50142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уделяется большое внимание укреплению здоровья воспитанников с применением современных </a:t>
            </a:r>
            <a:r>
              <a:rPr lang="ru-RU" sz="2400" b="1" dirty="0" err="1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220">
            <a:off x="197395" y="258253"/>
            <a:ext cx="3252217" cy="269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44" y="1024672"/>
            <a:ext cx="3272627" cy="245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571">
            <a:off x="5525824" y="265934"/>
            <a:ext cx="3320936" cy="249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4" y="2912704"/>
            <a:ext cx="2791709" cy="221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63" y="2780928"/>
            <a:ext cx="3048158" cy="2286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56" y="3529284"/>
            <a:ext cx="1880985" cy="141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эффективности использования физической культуры и спорта, воспитанники ДОУ ежегодно участвуют в сдаче норм ГТО.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" y="-10816"/>
            <a:ext cx="2248222" cy="299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77" y="3057593"/>
            <a:ext cx="3091806" cy="23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84" y="235856"/>
            <a:ext cx="3034266" cy="241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78" y="2788210"/>
            <a:ext cx="3161918" cy="237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86" y="2795212"/>
            <a:ext cx="2843808" cy="2414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94" y="141290"/>
            <a:ext cx="3442883" cy="258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3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939"/>
            <a:ext cx="9123422" cy="68779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72831" y="1844824"/>
            <a:ext cx="4767522" cy="50131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 445 участвует в проекте по реализации Федеральной программы "Разговор о правильном питании".  Программа разработана специалистами Института возрастной физиологии Российской Академии Образования. Руководитель авторского коллектива - директор Института, академик Российской Академии Образования Российской Федерации М.М. Безруких. Консультативную поддержку программе оказывает Институт питания РАМН. Программа и разработанный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методический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"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о правильном питании", учит детей и взрослых заботится о своем питании и правильно питаться. Рабочая тетрадь "Разговор о правильном питании" входит в учебно-методический комплект. Ее задача-формирование у детей основных представлений и навыков рационального питания и здорового образа жизни.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9" y="44624"/>
            <a:ext cx="2865326" cy="384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6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76dc0d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540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311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педагоги делают акцент на интеллектуальном развитии воспитанников в проектно-экспериментальной деятельности, в свободной  игровой деятельности.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21" y="1257276"/>
            <a:ext cx="3513101" cy="263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3573016"/>
            <a:ext cx="3527909" cy="263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2" y="1147636"/>
            <a:ext cx="4851169" cy="229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81" y="3737402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751</Words>
  <Application>Microsoft Office PowerPoint</Application>
  <PresentationFormat>Экран (4:3)</PresentationFormat>
  <Paragraphs>59</Paragraphs>
  <Slides>33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Тема Office</vt:lpstr>
      <vt:lpstr>МУНИЦИПАЛЬНОЕ АВТОНОМНОЕ ДОШКОЛЬНОЕ ОБРАЗОВАТЕЛЬНОЕ УЧРЕЖДЕНИЕ ДЕТСКИЙ САД №445 г.ЕКАТЕРИНБУРГ</vt:lpstr>
      <vt:lpstr>Презентация PowerPoint</vt:lpstr>
      <vt:lpstr>Презентация PowerPoint</vt:lpstr>
      <vt:lpstr>ОСОБЕННОСТИ ОБРАЗОВАТЕЛЬНОГО ПРОЦЕССА</vt:lpstr>
      <vt:lpstr>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445</cp:lastModifiedBy>
  <cp:revision>108</cp:revision>
  <dcterms:created xsi:type="dcterms:W3CDTF">2019-05-16T15:43:35Z</dcterms:created>
  <dcterms:modified xsi:type="dcterms:W3CDTF">2020-02-26T11:30:48Z</dcterms:modified>
</cp:coreProperties>
</file>